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Inconsolata"/>
      <p:regular r:id="rId42"/>
      <p:bold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898A945-905E-46E0-8FD9-8FEC763088C3}">
  <a:tblStyle styleId="{5898A945-905E-46E0-8FD9-8FEC763088C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Inconsolata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RobotoLight-regular.fntdata"/><Relationship Id="rId43" Type="http://schemas.openxmlformats.org/officeDocument/2006/relationships/font" Target="fonts/Inconsolata-bold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7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Medium-bold.fntdata"/><Relationship Id="rId34" Type="http://schemas.openxmlformats.org/officeDocument/2006/relationships/font" Target="fonts/RobotoMedium-regular.fntdata"/><Relationship Id="rId37" Type="http://schemas.openxmlformats.org/officeDocument/2006/relationships/font" Target="fonts/RobotoMedium-boldItalic.fntdata"/><Relationship Id="rId36" Type="http://schemas.openxmlformats.org/officeDocument/2006/relationships/font" Target="fonts/RobotoMedium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63013ff5e_1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g563013ff5e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631aa3a5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5631aa3a5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5631aa3a59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g5631aa3a59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5631aa3a59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5631aa3a59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631aa3a59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g5631aa3a59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631aa3a59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shutterstock_35376577</a:t>
            </a:r>
            <a:endParaRPr/>
          </a:p>
        </p:txBody>
      </p:sp>
      <p:sp>
        <p:nvSpPr>
          <p:cNvPr id="1270" name="Google Shape;1270;g5631aa3a59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631aa3a59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g5631aa3a59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631aa3a59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5631aa3a59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5631aa3a59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5631aa3a59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631aa3a59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g5631aa3a59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63013ff5e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563013ff5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631aa3a59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g5631aa3a59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5631aa3a59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g5631aa3a59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631aa3a59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g5631aa3a59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631aa3a59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g5631aa3a59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563013ff5e_1_3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g563013ff5e_1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63013ff5e_1_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shutterstock_632097335</a:t>
            </a:r>
            <a:endParaRPr/>
          </a:p>
        </p:txBody>
      </p:sp>
      <p:sp>
        <p:nvSpPr>
          <p:cNvPr id="1074" name="Google Shape;1074;g563013ff5e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63013ff5e_1_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shutterstock_483142393</a:t>
            </a:r>
            <a:endParaRPr/>
          </a:p>
        </p:txBody>
      </p:sp>
      <p:sp>
        <p:nvSpPr>
          <p:cNvPr id="1084" name="Google Shape;1084;g563013ff5e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63013ff5e_1_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shutterstock_1255208941</a:t>
            </a:r>
            <a:endParaRPr/>
          </a:p>
        </p:txBody>
      </p:sp>
      <p:sp>
        <p:nvSpPr>
          <p:cNvPr id="1094" name="Google Shape;1094;g563013ff5e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563013ff5e_1_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563013ff5e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63013ff5e_1_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563013ff5e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63013ff5e_1_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563013ff5e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63013ff5e_1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shutterstock_196229450</a:t>
            </a:r>
            <a:endParaRPr/>
          </a:p>
        </p:txBody>
      </p:sp>
      <p:sp>
        <p:nvSpPr>
          <p:cNvPr id="1150" name="Google Shape;1150;g563013ff5e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98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Relationship Id="rId6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51.png"/><Relationship Id="rId4" Type="http://schemas.openxmlformats.org/officeDocument/2006/relationships/image" Target="../media/image59.png"/><Relationship Id="rId5" Type="http://schemas.openxmlformats.org/officeDocument/2006/relationships/image" Target="../media/image4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Relationship Id="rId7" Type="http://schemas.openxmlformats.org/officeDocument/2006/relationships/image" Target="../media/image5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1.png"/><Relationship Id="rId4" Type="http://schemas.openxmlformats.org/officeDocument/2006/relationships/image" Target="../media/image53.png"/><Relationship Id="rId5" Type="http://schemas.openxmlformats.org/officeDocument/2006/relationships/image" Target="../media/image64.png"/><Relationship Id="rId6" Type="http://schemas.openxmlformats.org/officeDocument/2006/relationships/image" Target="../media/image54.png"/><Relationship Id="rId7" Type="http://schemas.openxmlformats.org/officeDocument/2006/relationships/image" Target="../media/image7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76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72.png"/><Relationship Id="rId7" Type="http://schemas.openxmlformats.org/officeDocument/2006/relationships/image" Target="../media/image69.png"/><Relationship Id="rId8" Type="http://schemas.openxmlformats.org/officeDocument/2006/relationships/image" Target="../media/image6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7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79.png"/><Relationship Id="rId7" Type="http://schemas.openxmlformats.org/officeDocument/2006/relationships/image" Target="../media/image83.png"/><Relationship Id="rId8" Type="http://schemas.openxmlformats.org/officeDocument/2006/relationships/image" Target="../media/image7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0.png"/><Relationship Id="rId4" Type="http://schemas.openxmlformats.org/officeDocument/2006/relationships/image" Target="../media/image86.png"/><Relationship Id="rId5" Type="http://schemas.openxmlformats.org/officeDocument/2006/relationships/image" Target="../media/image102.png"/><Relationship Id="rId6" Type="http://schemas.openxmlformats.org/officeDocument/2006/relationships/image" Target="../media/image9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91.png"/><Relationship Id="rId5" Type="http://schemas.openxmlformats.org/officeDocument/2006/relationships/image" Target="../media/image81.png"/><Relationship Id="rId6" Type="http://schemas.openxmlformats.org/officeDocument/2006/relationships/image" Target="../media/image88.png"/><Relationship Id="rId7" Type="http://schemas.openxmlformats.org/officeDocument/2006/relationships/image" Target="../media/image85.png"/><Relationship Id="rId8" Type="http://schemas.openxmlformats.org/officeDocument/2006/relationships/image" Target="../media/image9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5" Type="http://schemas.openxmlformats.org/officeDocument/2006/relationships/image" Target="../media/image92.png"/><Relationship Id="rId6" Type="http://schemas.openxmlformats.org/officeDocument/2006/relationships/image" Target="../media/image97.png"/><Relationship Id="rId7" Type="http://schemas.openxmlformats.org/officeDocument/2006/relationships/image" Target="../media/image89.png"/><Relationship Id="rId8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0.png"/><Relationship Id="rId3" Type="http://schemas.openxmlformats.org/officeDocument/2006/relationships/image" Target="../media/image1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0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85750" y="271463"/>
            <a:ext cx="8572500" cy="460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2" name="Google Shape;1052;p56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3" name="Google Shape;1053;p56"/>
          <p:cNvSpPr txBox="1"/>
          <p:nvPr>
            <p:ph idx="1" type="body"/>
          </p:nvPr>
        </p:nvSpPr>
        <p:spPr>
          <a:xfrm>
            <a:off x="-1" y="4904237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7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p57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9" name="Google Shape;1059;p57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0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0.png"/><Relationship Id="rId4" Type="http://schemas.openxmlformats.org/officeDocument/2006/relationships/image" Target="../media/image133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0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3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37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0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37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0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0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0.png"/><Relationship Id="rId4" Type="http://schemas.openxmlformats.org/officeDocument/2006/relationships/image" Target="../media/image133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0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0.png"/><Relationship Id="rId4" Type="http://schemas.openxmlformats.org/officeDocument/2006/relationships/image" Target="../media/image133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12.png"/><Relationship Id="rId11" Type="http://schemas.openxmlformats.org/officeDocument/2006/relationships/image" Target="../media/image126.png"/><Relationship Id="rId10" Type="http://schemas.openxmlformats.org/officeDocument/2006/relationships/image" Target="../media/image129.png"/><Relationship Id="rId13" Type="http://schemas.openxmlformats.org/officeDocument/2006/relationships/image" Target="../media/image10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0.png"/><Relationship Id="rId4" Type="http://schemas.openxmlformats.org/officeDocument/2006/relationships/image" Target="../media/image133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09.png"/><Relationship Id="rId12" Type="http://schemas.openxmlformats.org/officeDocument/2006/relationships/image" Target="../media/image131.png"/><Relationship Id="rId14" Type="http://schemas.openxmlformats.org/officeDocument/2006/relationships/image" Target="../media/image1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3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7.png"/><Relationship Id="rId4" Type="http://schemas.openxmlformats.org/officeDocument/2006/relationships/image" Target="../media/image119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3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34.png"/><Relationship Id="rId7" Type="http://schemas.openxmlformats.org/officeDocument/2006/relationships/image" Target="../media/image118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3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Relationship Id="rId9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37.png"/><Relationship Id="rId8" Type="http://schemas.openxmlformats.org/officeDocument/2006/relationships/image" Target="../media/image112.png"/><Relationship Id="rId11" Type="http://schemas.openxmlformats.org/officeDocument/2006/relationships/image" Target="../media/image117.png"/><Relationship Id="rId10" Type="http://schemas.openxmlformats.org/officeDocument/2006/relationships/image" Target="../media/image129.png"/><Relationship Id="rId13" Type="http://schemas.openxmlformats.org/officeDocument/2006/relationships/image" Target="../media/image109.png"/><Relationship Id="rId12" Type="http://schemas.openxmlformats.org/officeDocument/2006/relationships/image" Target="../media/image122.png"/><Relationship Id="rId14" Type="http://schemas.openxmlformats.org/officeDocument/2006/relationships/image" Target="../media/image1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9" Type="http://schemas.openxmlformats.org/officeDocument/2006/relationships/image" Target="../media/image115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16.png"/><Relationship Id="rId8" Type="http://schemas.openxmlformats.org/officeDocument/2006/relationships/image" Target="../media/image1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Real with VBA</a:t>
            </a:r>
            <a:endParaRPr b="0"/>
          </a:p>
        </p:txBody>
      </p:sp>
      <p:sp>
        <p:nvSpPr>
          <p:cNvPr id="1065" name="Google Shape;1065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2" name="Google Shape;1162;p67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163" name="Google Shape;1163;p67"/>
          <p:cNvGrpSpPr/>
          <p:nvPr/>
        </p:nvGrpSpPr>
        <p:grpSpPr>
          <a:xfrm>
            <a:off x="5105821" y="1395011"/>
            <a:ext cx="3597403" cy="3356012"/>
            <a:chOff x="1711321" y="1860015"/>
            <a:chExt cx="4796537" cy="4474682"/>
          </a:xfrm>
        </p:grpSpPr>
        <p:pic>
          <p:nvPicPr>
            <p:cNvPr id="1164" name="Google Shape;1164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3899" y="3060958"/>
              <a:ext cx="774217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661" y="1868786"/>
              <a:ext cx="944146" cy="882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Google Shape;1166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20956" y="5390812"/>
              <a:ext cx="714468" cy="943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7" name="Google Shape;1167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97449" y="3020401"/>
              <a:ext cx="907361" cy="920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p6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30661" y="4180116"/>
              <a:ext cx="824805" cy="94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9" name="Google Shape;1169;p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67447" y="4206148"/>
              <a:ext cx="940411" cy="940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0" name="Google Shape;1170;p6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11321" y="5403904"/>
              <a:ext cx="944145" cy="92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6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87484" y="4190092"/>
              <a:ext cx="983035" cy="956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6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85874" y="1860015"/>
              <a:ext cx="817922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3" name="Google Shape;1173;p6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70915" y="1868784"/>
              <a:ext cx="907361" cy="882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6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30661" y="3059312"/>
              <a:ext cx="944146" cy="89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6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64265" y="5364676"/>
              <a:ext cx="843593" cy="964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6" name="Google Shape;117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177" name="Google Shape;1177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8" name="Google Shape;1178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7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4" name="Google Shape;1184;p68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85" name="Google Shape;118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6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6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198" name="Google Shape;1198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9" name="Google Shape;1199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When: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01" name="Google Shape;1201;p68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07" name="Google Shape;1207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8" name="Google Shape;1208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3600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00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sz="3600">
              <a:solidFill>
                <a:srgbClr val="C732E3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graphicFrame>
        <p:nvGraphicFramePr>
          <p:cNvPr id="1210" name="Google Shape;1210;p69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11" name="Google Shape;12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6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69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8" name="Google Shape;1228;p70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29" name="Google Shape;122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7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7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42" name="Google Shape;124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3" name="Google Shape;1243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When: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0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0" name="Google Shape;1250;p71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51" name="Google Shape;125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7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7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64" name="Google Shape;1264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5" name="Google Shape;1265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highlight>
                  <a:srgbClr val="FFFF00"/>
                </a:highlight>
              </a:rPr>
              <a:t>Not</a:t>
            </a:r>
            <a:r>
              <a:rPr lang="en" sz="3600">
                <a:solidFill>
                  <a:schemeClr val="dk1"/>
                </a:solidFill>
              </a:rPr>
              <a:t> going to:</a:t>
            </a:r>
            <a:r>
              <a:rPr lang="en" sz="3600">
                <a:solidFill>
                  <a:srgbClr val="FFFFFF"/>
                </a:solidFill>
              </a:rPr>
              <a:t>: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1"/>
          <p:cNvSpPr/>
          <p:nvPr/>
        </p:nvSpPr>
        <p:spPr>
          <a:xfrm>
            <a:off x="374100" y="2407900"/>
            <a:ext cx="3597300" cy="2343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 sz="3000"/>
              <a:t>What is a </a:t>
            </a:r>
            <a:r>
              <a:rPr b="1" lang="en" sz="3000"/>
              <a:t>nested</a:t>
            </a:r>
            <a:r>
              <a:rPr lang="en" sz="3000"/>
              <a:t> for loop?</a:t>
            </a:r>
            <a:endParaRPr sz="1100"/>
          </a:p>
        </p:txBody>
      </p:sp>
      <p:sp>
        <p:nvSpPr>
          <p:cNvPr id="1273" name="Google Shape;127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Explain to a Baby</a:t>
            </a:r>
            <a:endParaRPr sz="3000"/>
          </a:p>
        </p:txBody>
      </p:sp>
      <p:sp>
        <p:nvSpPr>
          <p:cNvPr id="1274" name="Google Shape;127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5" name="Google Shape;127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6" name="Google Shape;127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600" y="0"/>
            <a:ext cx="3667301" cy="48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1" name="Google Shape;1281;p73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282" name="Google Shape;1282;p73"/>
          <p:cNvGrpSpPr/>
          <p:nvPr/>
        </p:nvGrpSpPr>
        <p:grpSpPr>
          <a:xfrm>
            <a:off x="5105821" y="1395011"/>
            <a:ext cx="3597403" cy="3356012"/>
            <a:chOff x="1711321" y="1860015"/>
            <a:chExt cx="4796537" cy="4474683"/>
          </a:xfrm>
        </p:grpSpPr>
        <p:pic>
          <p:nvPicPr>
            <p:cNvPr id="1283" name="Google Shape;1283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43899" y="3060958"/>
              <a:ext cx="774218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30661" y="1868786"/>
              <a:ext cx="944146" cy="882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20956" y="5390812"/>
              <a:ext cx="714468" cy="943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97449" y="3020401"/>
              <a:ext cx="907362" cy="920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7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30661" y="4180116"/>
              <a:ext cx="824806" cy="94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7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67447" y="4206148"/>
              <a:ext cx="940411" cy="940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7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11321" y="5403904"/>
              <a:ext cx="944145" cy="92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7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87484" y="4190092"/>
              <a:ext cx="983035" cy="956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7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85874" y="1860015"/>
              <a:ext cx="817922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7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5570915" y="1868784"/>
              <a:ext cx="907361" cy="882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3" name="Google Shape;1293;p7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830661" y="3059312"/>
              <a:ext cx="944144" cy="89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7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664265" y="5364676"/>
              <a:ext cx="843594" cy="964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5" name="Google Shape;129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296" name="Google Shape;1296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7" name="Google Shape;1297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3" name="Google Shape;1303;p74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7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b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800">
                        <a:solidFill>
                          <a:srgbClr val="C732E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04" name="Google Shape;130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17" name="Google Shape;1317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8" name="Google Shape;1318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74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74"/>
          <p:cNvSpPr txBox="1"/>
          <p:nvPr>
            <p:ph idx="1" type="subTitle"/>
          </p:nvPr>
        </p:nvSpPr>
        <p:spPr>
          <a:xfrm>
            <a:off x="0" y="675975"/>
            <a:ext cx="3672300" cy="1249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" name="Google Shape;1325;p75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70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26" name="Google Shape;132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7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7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7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39" name="Google Shape;133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0" name="Google Shape;1340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75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42" name="Google Shape;1342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7" name="Google Shape;1347;p76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700"/>
                        </a:spcAft>
                        <a:buSzPts val="1100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i="0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7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48" name="Google Shape;134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7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7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7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7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7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61" name="Google Shape;1361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2" name="Google Shape;1362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6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64" name="Google Shape;1364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Words of Advice</a:t>
            </a:r>
            <a:endParaRPr/>
          </a:p>
        </p:txBody>
      </p:sp>
      <p:sp>
        <p:nvSpPr>
          <p:cNvPr id="1071" name="Google Shape;1071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9" name="Google Shape;1369;p77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b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70" name="Google Shape;137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7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7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7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7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383" name="Google Shape;1383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4" name="Google Shape;1384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77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86" name="Google Shape;1386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1" name="Google Shape;1391;p78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92" name="Google Shape;139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7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405" name="Google Shape;1405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6" name="Google Shape;140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8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08" name="Google Shape;1408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" name="Google Shape;1413;p79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14" name="Google Shape;141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10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5326" y="313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9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7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7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7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427" name="Google Shape;142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8" name="Google Shape;142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9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30" name="Google Shape;143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5" name="Google Shape;1435;p80"/>
          <p:cNvGraphicFramePr/>
          <p:nvPr/>
        </p:nvGraphicFramePr>
        <p:xfrm>
          <a:off x="4267039" y="7982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{5898A945-905E-46E0-8FD9-8FEC763088C3}</a:tableStyleId>
              </a:tblPr>
              <a:tblGrid>
                <a:gridCol w="362050"/>
                <a:gridCol w="1350600"/>
                <a:gridCol w="1411550"/>
                <a:gridCol w="1411550"/>
              </a:tblGrid>
              <a:tr h="377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Michael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Luis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Jin Yong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Mariah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Ricky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Jamie</a:t>
                      </a:r>
                      <a:b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b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</a:t>
                      </a:r>
                      <a:r>
                        <a:rPr lang="en" sz="18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1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Mateo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93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Lakshmi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Adhira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36" name="Google Shape;143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254" y="2295719"/>
            <a:ext cx="580663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326" y="1401589"/>
            <a:ext cx="708109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8047" y="4043109"/>
            <a:ext cx="535851" cy="7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0417" y="2265301"/>
            <a:ext cx="680521" cy="69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6651" y="3155087"/>
            <a:ext cx="618604" cy="71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7915" y="3154611"/>
            <a:ext cx="705308" cy="70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5821" y="4052928"/>
            <a:ext cx="708109" cy="69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87943" y="3142569"/>
            <a:ext cx="737276" cy="71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61735" y="1395011"/>
            <a:ext cx="613442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8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00516" y="1401588"/>
            <a:ext cx="680521" cy="66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8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95326" y="2294484"/>
            <a:ext cx="708108" cy="67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8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70529" y="4023507"/>
            <a:ext cx="632695" cy="72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This Code Do?</a:t>
            </a:r>
            <a:endParaRPr/>
          </a:p>
        </p:txBody>
      </p:sp>
      <p:sp>
        <p:nvSpPr>
          <p:cNvPr id="1449" name="Google Shape;1449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0" name="Google Shape;1450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80"/>
          <p:cNvSpPr/>
          <p:nvPr/>
        </p:nvSpPr>
        <p:spPr>
          <a:xfrm>
            <a:off x="374100" y="2200775"/>
            <a:ext cx="3816000" cy="2550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Sub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QuickLoop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1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 </a:t>
            </a:r>
            <a:r>
              <a:rPr lang="en" sz="18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18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9144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MsgBox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Cells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j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j</a:t>
            </a:r>
            <a:endParaRPr sz="18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End Sub</a:t>
            </a:r>
            <a:endParaRPr sz="18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52" name="Google Shape;1452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When: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</a:t>
            </a:r>
            <a:r>
              <a:rPr lang="en" sz="3600">
                <a:solidFill>
                  <a:srgbClr val="C732E3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3600">
                <a:solidFill>
                  <a:srgbClr val="FF99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j </a:t>
            </a:r>
            <a:r>
              <a:rPr lang="en" sz="3600">
                <a:solidFill>
                  <a:srgbClr val="FF00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= </a:t>
            </a:r>
            <a:r>
              <a:rPr lang="en" sz="3600">
                <a:solidFill>
                  <a:srgbClr val="C732E3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3600">
              <a:solidFill>
                <a:srgbClr val="C732E3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8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458" name="Google Shape;1458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976"/>
            <a:ext cx="9144000" cy="514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7" name="Google Shape;1077;p60"/>
          <p:cNvCxnSpPr/>
          <p:nvPr/>
        </p:nvCxnSpPr>
        <p:spPr>
          <a:xfrm>
            <a:off x="285750" y="649706"/>
            <a:ext cx="857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8" name="Google Shape;1078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Advice #1</a:t>
            </a:r>
            <a:endParaRPr/>
          </a:p>
        </p:txBody>
      </p:sp>
      <p:sp>
        <p:nvSpPr>
          <p:cNvPr id="1079" name="Google Shape;1079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There is no cram.</a:t>
            </a:r>
            <a:endParaRPr sz="2400"/>
          </a:p>
        </p:txBody>
      </p:sp>
      <p:sp>
        <p:nvSpPr>
          <p:cNvPr id="1080" name="Google Shape;1080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3999" cy="514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7" name="Google Shape;1087;p61"/>
          <p:cNvCxnSpPr/>
          <p:nvPr/>
        </p:nvCxnSpPr>
        <p:spPr>
          <a:xfrm>
            <a:off x="285750" y="649706"/>
            <a:ext cx="428625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8" name="Google Shape;108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Advice #2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9" name="Google Shape;1089;p61"/>
          <p:cNvSpPr txBox="1"/>
          <p:nvPr>
            <p:ph idx="1" type="subTitle"/>
          </p:nvPr>
        </p:nvSpPr>
        <p:spPr>
          <a:xfrm>
            <a:off x="0" y="675975"/>
            <a:ext cx="4696200" cy="1972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If you ever spend more than 10 hours on homework </a:t>
            </a:r>
            <a:r>
              <a:rPr lang="en" sz="2400">
                <a:solidFill>
                  <a:schemeClr val="lt1"/>
                </a:solidFill>
              </a:rPr>
              <a:t>in a week</a:t>
            </a:r>
            <a:r>
              <a:rPr lang="en" sz="2400">
                <a:solidFill>
                  <a:srgbClr val="FFFFFF"/>
                </a:solidFill>
              </a:rPr>
              <a:t> without seeing progress, ask for help!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90" name="Google Shape;109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7" name="Google Shape;1097;p62"/>
          <p:cNvCxnSpPr/>
          <p:nvPr/>
        </p:nvCxnSpPr>
        <p:spPr>
          <a:xfrm>
            <a:off x="285750" y="649706"/>
            <a:ext cx="857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8" name="Google Shape;109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#3</a:t>
            </a:r>
            <a:endParaRPr/>
          </a:p>
        </p:txBody>
      </p:sp>
      <p:sp>
        <p:nvSpPr>
          <p:cNvPr id="1099" name="Google Shape;1099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Study the right way.</a:t>
            </a:r>
            <a:endParaRPr/>
          </a:p>
        </p:txBody>
      </p:sp>
      <p:sp>
        <p:nvSpPr>
          <p:cNvPr id="1100" name="Google Shape;1100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3"/>
          <p:cNvSpPr/>
          <p:nvPr/>
        </p:nvSpPr>
        <p:spPr>
          <a:xfrm rot="10800000">
            <a:off x="674558" y="1026482"/>
            <a:ext cx="843190" cy="3808558"/>
          </a:xfrm>
          <a:prstGeom prst="downArrow">
            <a:avLst>
              <a:gd fmla="val 60220" name="adj1"/>
              <a:gd fmla="val 50000" name="adj2"/>
            </a:avLst>
          </a:prstGeom>
          <a:gradFill>
            <a:gsLst>
              <a:gs pos="0">
                <a:srgbClr val="00B0F0"/>
              </a:gs>
              <a:gs pos="99000">
                <a:srgbClr val="B6D6FF"/>
              </a:gs>
              <a:gs pos="100000">
                <a:srgbClr val="B6D6FF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750" y="3699911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390" y="3699911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031" y="3699910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1672" y="3699909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750" y="2770050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2390" y="2770049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7031" y="2770049"/>
            <a:ext cx="1723867" cy="11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672" y="2770048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750" y="1828946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22390" y="1828945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7031" y="1828945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1672" y="1828944"/>
            <a:ext cx="1527125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22390" y="887842"/>
            <a:ext cx="1527126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7031" y="887841"/>
            <a:ext cx="1527125" cy="11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3"/>
          <p:cNvSpPr txBox="1"/>
          <p:nvPr/>
        </p:nvSpPr>
        <p:spPr>
          <a:xfrm>
            <a:off x="1517746" y="4229987"/>
            <a:ext cx="60410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 Familiarity</a:t>
            </a:r>
            <a:endParaRPr sz="1100"/>
          </a:p>
        </p:txBody>
      </p:sp>
      <p:sp>
        <p:nvSpPr>
          <p:cNvPr id="1122" name="Google Shape;1122;p63"/>
          <p:cNvSpPr txBox="1"/>
          <p:nvPr/>
        </p:nvSpPr>
        <p:spPr>
          <a:xfrm>
            <a:off x="1517746" y="3201604"/>
            <a:ext cx="150464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Vocabulary</a:t>
            </a:r>
            <a:endParaRPr sz="1100"/>
          </a:p>
        </p:txBody>
      </p:sp>
      <p:sp>
        <p:nvSpPr>
          <p:cNvPr id="1123" name="Google Shape;1123;p63"/>
          <p:cNvSpPr txBox="1"/>
          <p:nvPr/>
        </p:nvSpPr>
        <p:spPr>
          <a:xfrm>
            <a:off x="3022390" y="3203922"/>
            <a:ext cx="458137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Syntax </a:t>
            </a:r>
            <a:b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Recollection</a:t>
            </a:r>
            <a:endParaRPr sz="1100"/>
          </a:p>
        </p:txBody>
      </p:sp>
      <p:sp>
        <p:nvSpPr>
          <p:cNvPr id="1124" name="Google Shape;1124;p63"/>
          <p:cNvSpPr txBox="1"/>
          <p:nvPr/>
        </p:nvSpPr>
        <p:spPr>
          <a:xfrm>
            <a:off x="1517746" y="2303956"/>
            <a:ext cx="150464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Documentation Research</a:t>
            </a:r>
            <a:endParaRPr sz="1100"/>
          </a:p>
        </p:txBody>
      </p:sp>
      <p:sp>
        <p:nvSpPr>
          <p:cNvPr id="1125" name="Google Shape;1125;p63"/>
          <p:cNvSpPr txBox="1"/>
          <p:nvPr/>
        </p:nvSpPr>
        <p:spPr>
          <a:xfrm>
            <a:off x="3044871" y="2303956"/>
            <a:ext cx="152712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Pattern Recognition</a:t>
            </a:r>
            <a:endParaRPr sz="1100"/>
          </a:p>
        </p:txBody>
      </p:sp>
      <p:sp>
        <p:nvSpPr>
          <p:cNvPr id="1126" name="Google Shape;1126;p63"/>
          <p:cNvSpPr txBox="1"/>
          <p:nvPr/>
        </p:nvSpPr>
        <p:spPr>
          <a:xfrm>
            <a:off x="4549511" y="2363849"/>
            <a:ext cx="1482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Pseudocoding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3"/>
          <p:cNvSpPr txBox="1"/>
          <p:nvPr/>
        </p:nvSpPr>
        <p:spPr>
          <a:xfrm>
            <a:off x="6031671" y="2363849"/>
            <a:ext cx="15271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Debugging</a:t>
            </a:r>
            <a:endParaRPr sz="1100"/>
          </a:p>
        </p:txBody>
      </p:sp>
      <p:sp>
        <p:nvSpPr>
          <p:cNvPr id="1128" name="Google Shape;1128;p63"/>
          <p:cNvSpPr txBox="1"/>
          <p:nvPr/>
        </p:nvSpPr>
        <p:spPr>
          <a:xfrm>
            <a:off x="3044871" y="1304514"/>
            <a:ext cx="1527123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Problem Solving</a:t>
            </a:r>
            <a:endParaRPr sz="1100"/>
          </a:p>
        </p:txBody>
      </p:sp>
      <p:sp>
        <p:nvSpPr>
          <p:cNvPr id="1129" name="Google Shape;1129;p63"/>
          <p:cNvSpPr txBox="1"/>
          <p:nvPr/>
        </p:nvSpPr>
        <p:spPr>
          <a:xfrm>
            <a:off x="4549511" y="1308195"/>
            <a:ext cx="148216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 </a:t>
            </a:r>
            <a:b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Organization</a:t>
            </a:r>
            <a:endParaRPr sz="1100"/>
          </a:p>
        </p:txBody>
      </p:sp>
      <p:sp>
        <p:nvSpPr>
          <p:cNvPr id="1130" name="Google Shape;1130;p63"/>
          <p:cNvSpPr/>
          <p:nvPr/>
        </p:nvSpPr>
        <p:spPr>
          <a:xfrm rot="-5400000">
            <a:off x="-664566" y="2746804"/>
            <a:ext cx="3521435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 LEVEL</a:t>
            </a:r>
            <a:endParaRPr sz="1100"/>
          </a:p>
        </p:txBody>
      </p:sp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the Right Way</a:t>
            </a:r>
            <a:endParaRPr/>
          </a:p>
        </p:txBody>
      </p:sp>
      <p:sp>
        <p:nvSpPr>
          <p:cNvPr id="1132" name="Google Shape;1132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39" name="Google Shape;1139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Refresher</a:t>
            </a:r>
            <a:endParaRPr/>
          </a:p>
        </p:txBody>
      </p:sp>
      <p:sp>
        <p:nvSpPr>
          <p:cNvPr id="1146" name="Google Shape;114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7" name="Google Shape;1147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6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-1" y="-1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" sz="3000"/>
              <a:t>What is a </a:t>
            </a:r>
            <a:r>
              <a:rPr b="1" lang="en" sz="3000"/>
              <a:t>for loop</a:t>
            </a:r>
            <a:r>
              <a:rPr lang="en" sz="3000"/>
              <a:t>?</a:t>
            </a:r>
            <a:endParaRPr sz="1100"/>
          </a:p>
        </p:txBody>
      </p:sp>
      <p:cxnSp>
        <p:nvCxnSpPr>
          <p:cNvPr id="1154" name="Google Shape;1154;p66"/>
          <p:cNvCxnSpPr/>
          <p:nvPr/>
        </p:nvCxnSpPr>
        <p:spPr>
          <a:xfrm>
            <a:off x="285750" y="649706"/>
            <a:ext cx="367165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5" name="Google Shape;115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Explain to a Baby</a:t>
            </a:r>
            <a:endParaRPr sz="3000"/>
          </a:p>
        </p:txBody>
      </p:sp>
      <p:sp>
        <p:nvSpPr>
          <p:cNvPr id="1156" name="Google Shape;115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